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94" r:id="rId3"/>
    <p:sldId id="295" r:id="rId4"/>
    <p:sldId id="267" r:id="rId5"/>
    <p:sldId id="285" r:id="rId6"/>
    <p:sldId id="281" r:id="rId7"/>
    <p:sldId id="258" r:id="rId8"/>
    <p:sldId id="283" r:id="rId9"/>
    <p:sldId id="280" r:id="rId10"/>
    <p:sldId id="284" r:id="rId11"/>
    <p:sldId id="292" r:id="rId12"/>
    <p:sldId id="282" r:id="rId13"/>
    <p:sldId id="293" r:id="rId14"/>
    <p:sldId id="286" r:id="rId15"/>
    <p:sldId id="276" r:id="rId16"/>
    <p:sldId id="268" r:id="rId17"/>
    <p:sldId id="278" r:id="rId18"/>
    <p:sldId id="297" r:id="rId19"/>
    <p:sldId id="277" r:id="rId20"/>
    <p:sldId id="298" r:id="rId21"/>
    <p:sldId id="279" r:id="rId22"/>
    <p:sldId id="269" r:id="rId23"/>
    <p:sldId id="289" r:id="rId24"/>
    <p:sldId id="287" r:id="rId25"/>
    <p:sldId id="270" r:id="rId26"/>
    <p:sldId id="290" r:id="rId27"/>
    <p:sldId id="265" r:id="rId28"/>
    <p:sldId id="291" r:id="rId29"/>
    <p:sldId id="29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7C47-D393-4821-8D94-A54584C9FB5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595AC-8601-4442-ACE3-FEDD06D6A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595AC-8601-4442-ACE3-FEDD06D6AA1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DDE724-E5D9-4C0A-A835-914F30BFD3A1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90BC40B-94B9-4F36-85E5-DFF2663AB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YouTube%20-%20&#208;&#194;Y%20TH&#212;N%20V-%20D-%20----%20(Best%20of%20H&#224;n%20M-c%20T-%20&amp;%20Ho&#224;ng%20Thanh%20T&#226;m).flv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YouTube%20-%20&#208;&#194;Y%20TH&#212;N%20V-%20D-%20----%20(Best%20of%20H&#224;n%20M-c%20T-%20&amp;%20Ho&#224;ng%20Thanh%20T&#226;m).fl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ĐÂY THÔN VĨ DẠ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HÀN MẶC TỬ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Lầu</a:t>
            </a:r>
            <a:r>
              <a:rPr lang="en-US" dirty="0" smtClean="0"/>
              <a:t>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Hoàng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giadinh.vcmedia.vn/Images/Uploaded/Share/2010/05/06/han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32476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"/>
            <a:ext cx="3810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295400"/>
            <a:ext cx="1724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289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447800"/>
            <a:ext cx="312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Nơi</a:t>
            </a:r>
            <a:r>
              <a:rPr lang="en-US" dirty="0" smtClean="0"/>
              <a:t> ở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Hàn</a:t>
            </a:r>
            <a:r>
              <a:rPr lang="en-US" dirty="0" smtClean="0"/>
              <a:t> </a:t>
            </a:r>
            <a:r>
              <a:rPr lang="en-US" dirty="0" err="1" smtClean="0"/>
              <a:t>Mặc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lâm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5987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GIỚI THIỆU CHUNG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4" name="Picture 3" descr="hình HM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76400"/>
            <a:ext cx="3200400" cy="464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2. </a:t>
            </a:r>
            <a:r>
              <a:rPr lang="en-US" dirty="0" err="1" smtClean="0">
                <a:solidFill>
                  <a:srgbClr val="FFFF00"/>
                </a:solidFill>
              </a:rPr>
              <a:t>Tác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phẩm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6695" y="1114619"/>
            <a:ext cx="873490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HCST: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Nhơn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bức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Kim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Cúc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xứ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Trích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“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ngợi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vẻ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Vĩ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niềm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khao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hạnh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đớn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tuyệt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vọng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>
            <a:hlinkClick r:id="rId3" action="ppaction://hlinkfile"/>
          </p:cNvPr>
          <p:cNvSpPr/>
          <p:nvPr/>
        </p:nvSpPr>
        <p:spPr>
          <a:xfrm>
            <a:off x="457200" y="6019800"/>
            <a:ext cx="609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://giadinh.vcmedia.vn/Images/Uploaded/Share/2010/05/06/han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42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0" y="1371600"/>
            <a:ext cx="49530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gợi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giác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móc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nhẹ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nhàng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cũng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gọi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thiết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thơ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hay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nhằm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cớ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chơi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thăm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sắc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mật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HM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85800"/>
            <a:ext cx="65532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38100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Khu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vườn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Vĩ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Dạ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tươi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xanh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sáng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dưới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ánh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bình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minh: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2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Nắng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hàng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cau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…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”: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Nắng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mai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chiếu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tàu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lá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cau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đẫm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sương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đêm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trẻo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thuần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khiết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+  ‘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Mướt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quá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…”: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vẻ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mượt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mà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giàu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sức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+ “</a:t>
            </a:r>
            <a:r>
              <a:rPr lang="en-US" sz="22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Xanh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như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ngọc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”: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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non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tơ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mơn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533400"/>
            <a:ext cx="3124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Con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Vĩ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Dạ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phúc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hậu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kín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đáo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2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Lá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trúc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… </a:t>
            </a:r>
            <a:r>
              <a:rPr lang="en-US" sz="22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điền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khuôn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tú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hiền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hòa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dịu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e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ấp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đáo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ẩn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trúc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mảnh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43000" y="4495800"/>
            <a:ext cx="5867400" cy="2667000"/>
          </a:xfrm>
          <a:prstGeom prst="rightArrow">
            <a:avLst>
              <a:gd name="adj1" fmla="val 649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thơ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nhẹ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nhàng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ảnh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tươi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tắn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tác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giả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đã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khắc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họa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rõ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nét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bức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tranh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thiên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nhiên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thôn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Vĩ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tươi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đẹp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con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xứ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Huế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đôn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hậu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hiền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hòa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7000" r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0" y="-328374"/>
            <a:ext cx="6400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Khổ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2: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Bức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tranh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mây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Gió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lối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gió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sz="3200" b="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mây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đường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mây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gợi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lìa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hờ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Dòng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buồn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hiu</a:t>
            </a:r>
            <a:r>
              <a:rPr kumimoji="0" lang="en-US" sz="3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1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oa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bắp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lay: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tăng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thêm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đìu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hiu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ảm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đạm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609600" y="3200400"/>
            <a:ext cx="838200" cy="1219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1524000" y="3657600"/>
            <a:ext cx="6781800" cy="3429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ảnh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r>
              <a:rPr lang="en-US" sz="3200" dirty="0" smtClean="0"/>
              <a:t> </a:t>
            </a:r>
            <a:r>
              <a:rPr lang="en-US" sz="3200" dirty="0" err="1" smtClean="0"/>
              <a:t>đẹp</a:t>
            </a:r>
            <a:r>
              <a:rPr lang="en-US" sz="3200" dirty="0" smtClean="0"/>
              <a:t> </a:t>
            </a:r>
            <a:r>
              <a:rPr lang="en-US" sz="3200" dirty="0" err="1" smtClean="0"/>
              <a:t>nhưng</a:t>
            </a:r>
            <a:r>
              <a:rPr lang="en-US" sz="3200" dirty="0" smtClean="0"/>
              <a:t> </a:t>
            </a:r>
            <a:r>
              <a:rPr lang="en-US" sz="3200" dirty="0" err="1" smtClean="0"/>
              <a:t>thật</a:t>
            </a:r>
            <a:r>
              <a:rPr lang="en-US" sz="3200" dirty="0" smtClean="0"/>
              <a:t> </a:t>
            </a:r>
            <a:r>
              <a:rPr lang="en-US" sz="3200" dirty="0" err="1" smtClean="0"/>
              <a:t>lạnh</a:t>
            </a:r>
            <a:r>
              <a:rPr lang="en-US" sz="3200" dirty="0" smtClean="0"/>
              <a:t> </a:t>
            </a:r>
            <a:r>
              <a:rPr lang="en-US" sz="3200" dirty="0" err="1" smtClean="0"/>
              <a:t>lẽo</a:t>
            </a:r>
            <a:r>
              <a:rPr lang="en-US" sz="3200" dirty="0" smtClean="0"/>
              <a:t>, </a:t>
            </a:r>
            <a:r>
              <a:rPr lang="en-US" sz="3200" dirty="0" err="1" smtClean="0"/>
              <a:t>dường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nó</a:t>
            </a:r>
            <a:r>
              <a:rPr lang="en-US" sz="3200" dirty="0" smtClean="0"/>
              <a:t> </a:t>
            </a:r>
            <a:r>
              <a:rPr lang="en-US" sz="3200" dirty="0" err="1" smtClean="0"/>
              <a:t>phảng</a:t>
            </a:r>
            <a:r>
              <a:rPr lang="en-US" sz="3200" dirty="0" smtClean="0"/>
              <a:t> </a:t>
            </a:r>
            <a:r>
              <a:rPr lang="en-US" sz="3200" dirty="0" err="1" smtClean="0"/>
              <a:t>phất</a:t>
            </a:r>
            <a:r>
              <a:rPr lang="en-US" sz="3200" dirty="0" smtClean="0"/>
              <a:t> </a:t>
            </a:r>
            <a:r>
              <a:rPr lang="en-US" sz="3200" dirty="0" err="1" smtClean="0"/>
              <a:t>tâm</a:t>
            </a:r>
            <a:r>
              <a:rPr lang="en-US" sz="3200" dirty="0" smtClean="0"/>
              <a:t> </a:t>
            </a:r>
            <a:r>
              <a:rPr lang="en-US" sz="3200" dirty="0" err="1" smtClean="0"/>
              <a:t>trạng</a:t>
            </a:r>
            <a:r>
              <a:rPr lang="en-US" sz="3200" dirty="0" smtClean="0"/>
              <a:t> u </a:t>
            </a:r>
            <a:r>
              <a:rPr lang="en-US" sz="3200" dirty="0" err="1" smtClean="0"/>
              <a:t>buồn</a:t>
            </a:r>
            <a:r>
              <a:rPr lang="en-US" sz="3200" dirty="0" smtClean="0"/>
              <a:t>,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đơn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thờ</a:t>
            </a:r>
            <a:r>
              <a:rPr lang="en-US" sz="3200" dirty="0" smtClean="0"/>
              <a:t> ơ, </a:t>
            </a:r>
            <a:r>
              <a:rPr lang="en-US" sz="3200" dirty="0" err="1" smtClean="0"/>
              <a:t>xa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cuộc</a:t>
            </a:r>
            <a:r>
              <a:rPr lang="en-US" sz="3200" dirty="0" smtClean="0"/>
              <a:t> </a:t>
            </a:r>
            <a:r>
              <a:rPr lang="en-US" sz="3200" dirty="0" err="1" smtClean="0"/>
              <a:t>đời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47800" y="549474"/>
            <a:ext cx="6400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-“</a:t>
            </a:r>
            <a:r>
              <a:rPr kumimoji="0" lang="en-US" sz="4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Thuyền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…</a:t>
            </a:r>
            <a:r>
              <a:rPr kumimoji="0" lang="en-US" sz="4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kịp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tối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nay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nỗi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băn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khoăn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mong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chờ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thảng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thốt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kumimoji="0" lang="en-US" sz="4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Bến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sông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trăng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kumimoji="0" lang="en-US" sz="4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ai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”(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đại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phiếm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)     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mơ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mộng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ảo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71600" y="1120735"/>
            <a:ext cx="6400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phác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họa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vẻ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huyền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ảo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mơ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sông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mây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trời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trăng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bằng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nhịp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điệu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khoan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thai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đặc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trưng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xứ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Huế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3400" y="762000"/>
            <a:ext cx="815340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3.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Khổ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3: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Tâm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trạng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tác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giả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“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Mơ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giới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tâm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linh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mộng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ảo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“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Khách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đường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lặp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hai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lần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cõi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xôi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 “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Áo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trắng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quá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nhìn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”: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ảnh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thiếu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nữ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tan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loãng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khói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sương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huyền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ảo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lung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mờ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ảnh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7200" y="1116687"/>
            <a:ext cx="815340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“Ai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ai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…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Đại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phiếm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hỏi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tu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đầy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nghi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ngại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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Vừa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bộc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lộ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thương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vừa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khát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khao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thương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vừa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chất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chứa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giác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mong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manh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tuyệt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vọng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thơ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en-US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Khung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nhạt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nhòa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lung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mờ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ảo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thầm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trạng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vơi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đầy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hụt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hẫng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vọng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229600" cy="3276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own Arrow 3">
            <a:hlinkClick r:id="rId3" action="ppaction://hlinkfile"/>
          </p:cNvPr>
          <p:cNvSpPr/>
          <p:nvPr/>
        </p:nvSpPr>
        <p:spPr>
          <a:xfrm>
            <a:off x="457200" y="6400800"/>
            <a:ext cx="685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</a:t>
            </a:r>
            <a:r>
              <a:rPr lang="en-US" b="1" u="sng" dirty="0" smtClean="0"/>
              <a:t>V. TỔNG KẾT</a:t>
            </a:r>
            <a:br>
              <a:rPr lang="en-US" b="1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b="1" i="1" dirty="0" smtClean="0"/>
              <a:t>“</a:t>
            </a:r>
            <a:r>
              <a:rPr lang="en-US" b="1" i="1" dirty="0" err="1" smtClean="0"/>
              <a:t>Đây</a:t>
            </a:r>
            <a:r>
              <a:rPr lang="en-US" b="1" i="1" dirty="0" smtClean="0"/>
              <a:t> </a:t>
            </a:r>
            <a:r>
              <a:rPr lang="en-US" b="1" i="1" dirty="0" err="1" smtClean="0"/>
              <a:t>thôn</a:t>
            </a:r>
            <a:r>
              <a:rPr lang="en-US" b="1" i="1" dirty="0" smtClean="0"/>
              <a:t> </a:t>
            </a:r>
            <a:r>
              <a:rPr lang="en-US" b="1" i="1" dirty="0" err="1" smtClean="0"/>
              <a:t>Vĩ</a:t>
            </a:r>
            <a:r>
              <a:rPr lang="en-US" b="1" i="1" dirty="0" smtClean="0"/>
              <a:t> </a:t>
            </a:r>
            <a:r>
              <a:rPr lang="en-US" b="1" i="1" dirty="0" err="1" smtClean="0"/>
              <a:t>Dạ</a:t>
            </a:r>
            <a:r>
              <a:rPr lang="en-US" b="1" i="1" dirty="0" smtClean="0"/>
              <a:t>”</a:t>
            </a:r>
            <a:r>
              <a:rPr lang="en-US" b="1" dirty="0" smtClean="0"/>
              <a:t> </a:t>
            </a:r>
            <a:r>
              <a:rPr lang="en-US" b="1" dirty="0" err="1" smtClean="0"/>
              <a:t>đã</a:t>
            </a:r>
            <a:r>
              <a:rPr lang="en-US" b="1" dirty="0" smtClean="0"/>
              <a:t>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nên</a:t>
            </a:r>
            <a:r>
              <a:rPr lang="en-US" b="1" dirty="0" smtClean="0"/>
              <a:t> </a:t>
            </a:r>
            <a:r>
              <a:rPr lang="en-US" b="1" dirty="0" err="1" smtClean="0"/>
              <a:t>bức</a:t>
            </a:r>
            <a:r>
              <a:rPr lang="en-US" b="1" dirty="0" smtClean="0"/>
              <a:t> </a:t>
            </a:r>
            <a:r>
              <a:rPr lang="en-US" b="1" dirty="0" err="1" smtClean="0"/>
              <a:t>tranh</a:t>
            </a:r>
            <a:r>
              <a:rPr lang="en-US" b="1" dirty="0" smtClean="0"/>
              <a:t> </a:t>
            </a:r>
            <a:r>
              <a:rPr lang="en-US" b="1" dirty="0" err="1" smtClean="0"/>
              <a:t>tuyệt</a:t>
            </a:r>
            <a:r>
              <a:rPr lang="en-US" b="1" dirty="0" smtClean="0"/>
              <a:t> </a:t>
            </a:r>
            <a:r>
              <a:rPr lang="en-US" b="1" dirty="0" err="1" smtClean="0"/>
              <a:t>đẹp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quê</a:t>
            </a:r>
            <a:r>
              <a:rPr lang="en-US" b="1" dirty="0" smtClean="0"/>
              <a:t> </a:t>
            </a:r>
            <a:r>
              <a:rPr lang="en-US" b="1" dirty="0" err="1" smtClean="0"/>
              <a:t>hương</a:t>
            </a:r>
            <a:r>
              <a:rPr lang="en-US" b="1" dirty="0" smtClean="0"/>
              <a:t> </a:t>
            </a:r>
            <a:r>
              <a:rPr lang="en-US" b="1" dirty="0" err="1" smtClean="0"/>
              <a:t>đất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, </a:t>
            </a:r>
            <a:r>
              <a:rPr lang="en-US" b="1" dirty="0" err="1" smtClean="0"/>
              <a:t>đồng</a:t>
            </a:r>
            <a:r>
              <a:rPr lang="en-US" b="1" dirty="0" smtClean="0"/>
              <a:t> </a:t>
            </a:r>
            <a:r>
              <a:rPr lang="en-US" b="1" dirty="0" err="1" smtClean="0"/>
              <a:t>thời</a:t>
            </a:r>
            <a:r>
              <a:rPr lang="en-US" b="1" dirty="0" smtClean="0"/>
              <a:t> </a:t>
            </a:r>
            <a:r>
              <a:rPr lang="en-US" b="1" dirty="0" err="1" smtClean="0"/>
              <a:t>bộc</a:t>
            </a:r>
            <a:r>
              <a:rPr lang="en-US" b="1" dirty="0" smtClean="0"/>
              <a:t> </a:t>
            </a:r>
            <a:r>
              <a:rPr lang="en-US" b="1" dirty="0" err="1" smtClean="0"/>
              <a:t>lộ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tình</a:t>
            </a:r>
            <a:r>
              <a:rPr lang="en-US" b="1" dirty="0" smtClean="0"/>
              <a:t> </a:t>
            </a:r>
            <a:r>
              <a:rPr lang="en-US" b="1" dirty="0" err="1" smtClean="0"/>
              <a:t>yêu</a:t>
            </a:r>
            <a:r>
              <a:rPr lang="en-US" b="1" dirty="0" smtClean="0"/>
              <a:t> </a:t>
            </a:r>
            <a:r>
              <a:rPr lang="en-US" b="1" dirty="0" err="1" smtClean="0"/>
              <a:t>thầm</a:t>
            </a:r>
            <a:r>
              <a:rPr lang="en-US" b="1" dirty="0" smtClean="0"/>
              <a:t> </a:t>
            </a:r>
            <a:r>
              <a:rPr lang="en-US" b="1" dirty="0" err="1" smtClean="0"/>
              <a:t>kín</a:t>
            </a:r>
            <a:r>
              <a:rPr lang="en-US" b="1" dirty="0" smtClean="0"/>
              <a:t>, </a:t>
            </a:r>
            <a:r>
              <a:rPr lang="en-US" b="1" dirty="0" err="1" smtClean="0"/>
              <a:t>cũng</a:t>
            </a:r>
            <a:r>
              <a:rPr lang="en-US" b="1" dirty="0" smtClean="0"/>
              <a:t>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khát</a:t>
            </a:r>
            <a:r>
              <a:rPr lang="en-US" b="1" dirty="0" smtClean="0"/>
              <a:t> </a:t>
            </a:r>
            <a:r>
              <a:rPr lang="en-US" b="1" dirty="0" err="1" smtClean="0"/>
              <a:t>khao</a:t>
            </a:r>
            <a:r>
              <a:rPr lang="en-US" b="1" dirty="0" smtClean="0"/>
              <a:t>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hòa</a:t>
            </a:r>
            <a:r>
              <a:rPr lang="en-US" b="1" dirty="0" smtClean="0"/>
              <a:t> </a:t>
            </a:r>
            <a:r>
              <a:rPr lang="en-US" b="1" dirty="0" err="1" smtClean="0"/>
              <a:t>nhập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đời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hi </a:t>
            </a:r>
            <a:r>
              <a:rPr lang="en-US" b="1" dirty="0" err="1" smtClean="0"/>
              <a:t>nhân</a:t>
            </a:r>
            <a:r>
              <a:rPr lang="en-US" b="1" dirty="0" smtClean="0"/>
              <a:t>.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thơ</a:t>
            </a:r>
            <a:r>
              <a:rPr lang="en-US" b="1" dirty="0" smtClean="0"/>
              <a:t>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hợp</a:t>
            </a:r>
            <a:r>
              <a:rPr lang="en-US" b="1" dirty="0" smtClean="0"/>
              <a:t> </a:t>
            </a:r>
            <a:r>
              <a:rPr lang="en-US" b="1" dirty="0" err="1" smtClean="0"/>
              <a:t>toàn</a:t>
            </a:r>
            <a:r>
              <a:rPr lang="en-US" b="1" dirty="0" smtClean="0"/>
              <a:t> </a:t>
            </a:r>
            <a:r>
              <a:rPr lang="en-US" b="1" dirty="0" err="1" smtClean="0"/>
              <a:t>bích</a:t>
            </a:r>
            <a:r>
              <a:rPr lang="en-US" b="1" dirty="0" smtClean="0"/>
              <a:t> </a:t>
            </a:r>
            <a:r>
              <a:rPr lang="en-US" b="1" dirty="0" err="1" smtClean="0"/>
              <a:t>giữa</a:t>
            </a:r>
            <a:r>
              <a:rPr lang="en-US" b="1" dirty="0" smtClean="0"/>
              <a:t> </a:t>
            </a:r>
            <a:r>
              <a:rPr lang="en-US" b="1" dirty="0" err="1" smtClean="0"/>
              <a:t>thế</a:t>
            </a:r>
            <a:r>
              <a:rPr lang="en-US" b="1" dirty="0" smtClean="0"/>
              <a:t> </a:t>
            </a: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mộng</a:t>
            </a:r>
            <a:r>
              <a:rPr lang="en-US" b="1" dirty="0" smtClean="0"/>
              <a:t>. </a:t>
            </a:r>
            <a:r>
              <a:rPr lang="en-US" b="1" dirty="0" err="1" smtClean="0"/>
              <a:t>Đó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nét</a:t>
            </a:r>
            <a:r>
              <a:rPr lang="en-US" b="1" dirty="0" smtClean="0"/>
              <a:t>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biệt</a:t>
            </a:r>
            <a:r>
              <a:rPr lang="en-US" b="1" dirty="0" smtClean="0"/>
              <a:t> </a:t>
            </a:r>
            <a:r>
              <a:rPr lang="en-US" b="1" dirty="0" err="1" smtClean="0"/>
              <a:t>khiến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“</a:t>
            </a:r>
            <a:r>
              <a:rPr lang="en-US" b="1" dirty="0" err="1" smtClean="0"/>
              <a:t>Đây</a:t>
            </a:r>
            <a:r>
              <a:rPr lang="en-US" b="1" dirty="0" smtClean="0"/>
              <a:t> </a:t>
            </a:r>
            <a:r>
              <a:rPr lang="en-US" b="1" dirty="0" err="1" smtClean="0"/>
              <a:t>thôn</a:t>
            </a:r>
            <a:r>
              <a:rPr lang="en-US" b="1" dirty="0" smtClean="0"/>
              <a:t> </a:t>
            </a:r>
            <a:r>
              <a:rPr lang="en-US" b="1" dirty="0" err="1" smtClean="0"/>
              <a:t>Vĩ</a:t>
            </a:r>
            <a:r>
              <a:rPr lang="en-US" b="1" dirty="0" smtClean="0"/>
              <a:t> </a:t>
            </a:r>
            <a:r>
              <a:rPr lang="en-US" b="1" dirty="0" err="1" smtClean="0"/>
              <a:t>Dạ</a:t>
            </a:r>
            <a:r>
              <a:rPr lang="en-US" b="1" dirty="0" smtClean="0"/>
              <a:t>” </a:t>
            </a:r>
            <a:r>
              <a:rPr lang="en-US" b="1" dirty="0" err="1" smtClean="0"/>
              <a:t>sống</a:t>
            </a:r>
            <a:r>
              <a:rPr lang="en-US" b="1" dirty="0" smtClean="0"/>
              <a:t> </a:t>
            </a:r>
            <a:r>
              <a:rPr lang="en-US" b="1" dirty="0" err="1" smtClean="0"/>
              <a:t>mãi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lòng</a:t>
            </a:r>
            <a:r>
              <a:rPr lang="en-US" b="1" dirty="0" smtClean="0"/>
              <a:t> </a:t>
            </a:r>
            <a:r>
              <a:rPr lang="en-US" b="1" dirty="0" err="1" smtClean="0"/>
              <a:t>độc</a:t>
            </a:r>
            <a:r>
              <a:rPr lang="en-US" b="1" dirty="0" smtClean="0"/>
              <a:t> </a:t>
            </a:r>
            <a:r>
              <a:rPr lang="en-US" b="1" dirty="0" err="1" smtClean="0"/>
              <a:t>giả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28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GIỚI THIỆU CHUNG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364163"/>
          </a:xfrm>
        </p:spPr>
        <p:txBody>
          <a:bodyPr>
            <a:noAutofit/>
          </a:bodyPr>
          <a:lstStyle/>
          <a:p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(1912 – 1940)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1936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075" y="2629694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33600"/>
            <a:ext cx="21812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Hàn</a:t>
            </a:r>
            <a:r>
              <a:rPr lang="en-US" i="1" dirty="0"/>
              <a:t> </a:t>
            </a:r>
            <a:r>
              <a:rPr lang="en-US" i="1" dirty="0" err="1"/>
              <a:t>Mặc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nàng</a:t>
            </a:r>
            <a:r>
              <a:rPr lang="en-US" i="1" dirty="0"/>
              <a:t> </a:t>
            </a:r>
            <a:r>
              <a:rPr lang="en-US" i="1" dirty="0" err="1"/>
              <a:t>thơ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giadinh.vcmedia.vn/Images/Uploaded/Share/2010/04/22/hanmactu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371600"/>
            <a:ext cx="472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43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Mai </a:t>
            </a:r>
            <a:r>
              <a:rPr lang="en-US" i="1" dirty="0" err="1"/>
              <a:t>Đình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Hàn</a:t>
            </a:r>
            <a:r>
              <a:rPr lang="en-US" i="1" dirty="0"/>
              <a:t> </a:t>
            </a:r>
            <a:r>
              <a:rPr lang="en-US" i="1" dirty="0" err="1"/>
              <a:t>Mặc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giadinh.vcmedia.vn/Images/Uploaded/Share/2010/04/29/hmt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943600" cy="43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Nữ</a:t>
            </a:r>
            <a:r>
              <a:rPr lang="en-US" i="1" dirty="0"/>
              <a:t> </a:t>
            </a:r>
            <a:r>
              <a:rPr lang="en-US" i="1" dirty="0" err="1"/>
              <a:t>sĩ</a:t>
            </a:r>
            <a:r>
              <a:rPr lang="en-US" i="1" dirty="0"/>
              <a:t> </a:t>
            </a:r>
            <a:r>
              <a:rPr lang="en-US" i="1" dirty="0" err="1"/>
              <a:t>Mộng</a:t>
            </a:r>
            <a:r>
              <a:rPr lang="en-US" i="1" dirty="0"/>
              <a:t> </a:t>
            </a:r>
            <a:r>
              <a:rPr lang="en-US" i="1" dirty="0" err="1"/>
              <a:t>Cầm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giadinh.vcmedia.vn/Images/Uploaded/Share/2010/04/22/dc8hanmactu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430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Mộ</a:t>
            </a:r>
            <a:r>
              <a:rPr lang="en-US" i="1" dirty="0"/>
              <a:t> </a:t>
            </a:r>
            <a:r>
              <a:rPr lang="en-US" i="1" dirty="0" err="1"/>
              <a:t>Hàn</a:t>
            </a:r>
            <a:r>
              <a:rPr lang="en-US" i="1" dirty="0"/>
              <a:t> </a:t>
            </a:r>
            <a:r>
              <a:rPr lang="en-US" i="1" dirty="0" err="1"/>
              <a:t>Mặc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i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giadinh.vcmedia.vn/Images/Uploaded/Share/2010/04/29/hmt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4286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3838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Đài</a:t>
            </a:r>
            <a:r>
              <a:rPr lang="en-US" i="1" dirty="0"/>
              <a:t> </a:t>
            </a:r>
            <a:r>
              <a:rPr lang="en-US" i="1" dirty="0" err="1"/>
              <a:t>tưởng</a:t>
            </a:r>
            <a:r>
              <a:rPr lang="en-US" i="1" dirty="0"/>
              <a:t> </a:t>
            </a:r>
            <a:r>
              <a:rPr lang="en-US" i="1" dirty="0" err="1"/>
              <a:t>niệm</a:t>
            </a:r>
            <a:r>
              <a:rPr lang="en-US" i="1" dirty="0"/>
              <a:t> </a:t>
            </a:r>
            <a:r>
              <a:rPr lang="en-US" i="1" dirty="0" err="1"/>
              <a:t>Hàn</a:t>
            </a:r>
            <a:r>
              <a:rPr lang="en-US" i="1" dirty="0"/>
              <a:t> </a:t>
            </a:r>
            <a:r>
              <a:rPr lang="en-US" i="1" dirty="0" err="1"/>
              <a:t>Mặc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i="1" dirty="0"/>
              <a:t> ở </a:t>
            </a:r>
            <a:r>
              <a:rPr lang="en-US" i="1" dirty="0" err="1"/>
              <a:t>khu</a:t>
            </a:r>
            <a:r>
              <a:rPr lang="en-US" i="1" dirty="0"/>
              <a:t> </a:t>
            </a:r>
            <a:r>
              <a:rPr lang="en-US" i="1" dirty="0" err="1"/>
              <a:t>mộ</a:t>
            </a:r>
            <a:r>
              <a:rPr lang="en-US" i="1" dirty="0"/>
              <a:t> </a:t>
            </a:r>
            <a:r>
              <a:rPr lang="en-US" i="1" dirty="0" err="1"/>
              <a:t>cũ</a:t>
            </a:r>
            <a:r>
              <a:rPr lang="en-US" i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giadinh.vcmedia.vn/Images/Uploaded/Share/2008/11/2008111303552475/Han-Mac-Tu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5486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1007</Words>
  <Application>Microsoft Office PowerPoint</Application>
  <PresentationFormat>On-screen Show (4:3)</PresentationFormat>
  <Paragraphs>66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Equity</vt:lpstr>
      <vt:lpstr>ĐÂY THÔN VĨ DẠ HÀN MẶC TỬ</vt:lpstr>
      <vt:lpstr>Slide 2</vt:lpstr>
      <vt:lpstr>I. GIỚI THIỆU CHUNG</vt:lpstr>
      <vt:lpstr>Slide 4</vt:lpstr>
      <vt:lpstr>Hàn Mặc Tử và các nàng thơ </vt:lpstr>
      <vt:lpstr>Mai Đình và Hàn Mặc Tử </vt:lpstr>
      <vt:lpstr>Nữ sĩ Mộng Cầm </vt:lpstr>
      <vt:lpstr>Mộ Hàn Mặc Tử  </vt:lpstr>
      <vt:lpstr>Đài tưởng niệm Hàn Mặc Tử ở khu mộ cũ. </vt:lpstr>
      <vt:lpstr>Lầu ông Hoàng</vt:lpstr>
      <vt:lpstr>Slide 11</vt:lpstr>
      <vt:lpstr>Slide 12</vt:lpstr>
      <vt:lpstr>Nơi ở của Hàn Mặc Tử khi  lâm bệnh và mất</vt:lpstr>
      <vt:lpstr>I. GIỚI THIỆU CHUNG</vt:lpstr>
      <vt:lpstr>2. Tác phẩm</vt:lpstr>
      <vt:lpstr>Slide 16</vt:lpstr>
      <vt:lpstr>Slide 17</vt:lpstr>
      <vt:lpstr>II. ĐỌC – HIỂU VĂN BẢN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 </vt:lpstr>
      <vt:lpstr>IV. TỔNG KẾT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nga</dc:creator>
  <cp:lastModifiedBy>Tombaby</cp:lastModifiedBy>
  <cp:revision>45</cp:revision>
  <dcterms:created xsi:type="dcterms:W3CDTF">2011-02-16T03:26:15Z</dcterms:created>
  <dcterms:modified xsi:type="dcterms:W3CDTF">2012-10-22T15:04:54Z</dcterms:modified>
</cp:coreProperties>
</file>